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4" r:id="rId2"/>
    <p:sldId id="272" r:id="rId3"/>
    <p:sldId id="29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A8343-824C-76F3-1FDB-E7606769D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1CF6A-106F-7A93-0B59-BE8985E6D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A26A7-B4FF-94B1-4298-2DCAA9682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C0ACE-5BDE-1256-46E7-01E6AC39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77A7D-6659-DA65-A3B9-A0596FCF3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67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574A0-F6BA-4DCC-3298-20CBB75F3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68765-9CB0-1EC2-E739-636922EFD9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136B5-E12D-D799-996B-9B80C8C21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143E4-D45B-4BAE-90D8-CB7DFB144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84AE-27EB-29F4-60FE-234396CB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4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8CB241-6C18-BC1A-8B04-7DD47FEA9D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A8C31-995F-B763-3C34-E8B8079B5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3BC7C-D5AC-B289-CDCE-480FA42D6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CE875-11DB-222C-531B-E77F22593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C8B0F-BBD7-36AF-E4C7-61A98E473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88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18B5F-E3D0-2F10-53AE-673CBBB73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823BB-E6F2-ABA2-C1A8-7315C34B0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69109-47A9-AE49-D040-39F9A4A5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33025-2492-FA3E-0A0B-9F674E729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7441D-8049-A126-0947-D8B0E06F3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072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7B87-0E49-99F4-3E2F-DE139838B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11C4C-7401-F9E1-DF6C-8AC99794E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6A3C1-0A4A-A536-E677-D9511A1D1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2F9B8-6C0E-7497-33CC-9BBC4DEB9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23DC6-3A0F-43C7-251D-B757B400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21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FE212-EC8D-2F74-DA80-CDE1AF021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041B6-9072-F6C0-255F-01025E6B1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E2E0B-B9FB-D830-C463-BFFB8A169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9A652-B99B-E3A3-31EE-58AD85070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B57C5-4FFC-E9AB-E9A6-800A3A0B0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DAD3E-5AD1-5186-D454-5A5EBB166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06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C6867-82BF-61EA-539A-FDB2C090F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4CF01-CBEA-705F-362F-38D2DE221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06C06-9C3D-3D3D-B392-316479DCC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09A7B8-A3E1-0319-ABA5-EA27EF7FD4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3DAB0D-1667-A130-D0EB-8EBB8F58A4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3E77FF-6E0E-945C-607E-B18CC99ED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43D84B-B391-BBCB-54B5-C5CEE2A81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5EDB4E-C5B3-84BE-EB1D-4751D34A4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07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DB835-34C6-FE3D-FFC1-B0AD9D442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893B9A-6FA6-7A79-995B-0D1B2A9E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FD880-7876-99C7-898F-82426CFE3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20F69B-37BB-7631-B6E7-2EB7FCB4D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03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3AB16F-73F6-AF43-AB70-9FC2BC7C3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934CBF-E27A-B453-70C1-84577844A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EADBD-171F-8399-0917-B117D584A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88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76E3-520E-AB21-8744-DF7A38383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AD0A-7AAC-35A0-BE7E-367AEA03E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40D1B-6CF1-AE07-1060-1C1810AC3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3B492-210E-C7A4-28C0-4954A171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7D3B8-F232-25BC-ED30-BC621F0A4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1EF8D-84F6-D953-9691-1AAACD16D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57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43A8-B3F7-3BA0-DDC3-6CE69866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45B9C-4E55-3527-9DD3-A606D8975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54591-02DA-A70C-8325-DA5C7A68B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7D4B0-0BF3-B0B1-C7ED-5A195F1AF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C727F4-DFC1-713D-23E5-0DFC2C6B2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34E43-2928-9A5D-BE52-CEDAE1BFA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89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F74377-D42C-FE55-4174-9ABC021D7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7EB77-C2D0-5F34-8599-96F06700A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AAB1E-0769-39EA-97F2-6735C9C9CE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657B14-24D9-452B-B1F3-8367AD78185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C1725-6A82-24DA-9ED7-92DDF23779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0A693-54B1-CC2C-B79B-22CCF3ECD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3432DB-D9B0-4A61-BFE1-EEAC113385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380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10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201B3-757B-4296-6BEC-4FB86ADAA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59D4F5-4C00-1D32-B5E7-7262AF54B271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2F99B459-C979-6DF0-314F-6FBFB120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6364CE-4817-0B88-68B2-3B8A80C318E2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CA9D3C1-1C42-2E60-27C2-553A90E36906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E5074D-409F-8C2E-D48B-203F505D0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CBBADA47-F8E3-CA31-03B0-A1904FE22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D89D1886-AC18-1ED3-39BA-D77518D8FC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A8576DE9-CF24-4E4E-6B5A-0B042CD46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239B6C7C-55E8-8A0B-7C4A-F7C35BCAD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A5507ECB-4FA6-28D6-E526-A325398FD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3AF21-74E1-5434-B054-532A3984C149}"/>
              </a:ext>
            </a:extLst>
          </p:cNvPr>
          <p:cNvSpPr txBox="1"/>
          <p:nvPr/>
        </p:nvSpPr>
        <p:spPr>
          <a:xfrm>
            <a:off x="436881" y="610796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B66AA1-9CB3-F451-19F6-0C3609386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731" y="2179462"/>
            <a:ext cx="4766945" cy="2320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1E61FB-B2B9-F59D-8A3D-E276B495B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534" y="2111773"/>
            <a:ext cx="5539740" cy="37953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1606BB-C46B-11C7-1243-16DF24F79B79}"/>
              </a:ext>
            </a:extLst>
          </p:cNvPr>
          <p:cNvSpPr txBox="1"/>
          <p:nvPr/>
        </p:nvSpPr>
        <p:spPr>
          <a:xfrm>
            <a:off x="469553" y="2457684"/>
            <a:ext cx="31496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Press OK &gt; Submit &gt;No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F32A15-78FB-87F9-6C46-FCD625535BA6}"/>
              </a:ext>
            </a:extLst>
          </p:cNvPr>
          <p:cNvSpPr txBox="1"/>
          <p:nvPr/>
        </p:nvSpPr>
        <p:spPr>
          <a:xfrm>
            <a:off x="456471" y="2849221"/>
            <a:ext cx="326136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View &gt; Request &gt; Find &gt; Expense Report Export</a:t>
            </a:r>
            <a:endParaRPr lang="en-US" sz="2000">
              <a:latin typeface="Times New Roman"/>
              <a:cs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EFE77-B496-EE71-A18F-9F647518615B}"/>
              </a:ext>
            </a:extLst>
          </p:cNvPr>
          <p:cNvSpPr txBox="1"/>
          <p:nvPr/>
        </p:nvSpPr>
        <p:spPr>
          <a:xfrm>
            <a:off x="440619" y="3704105"/>
            <a:ext cx="38506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Status [Normal * Complete]</a:t>
            </a:r>
            <a:r>
              <a:rPr lang="en-US" sz="2000">
                <a:latin typeface="Times New Roman"/>
                <a:cs typeface="Times New Roman"/>
              </a:rPr>
              <a:t>​</a:t>
            </a:r>
            <a:endParaRPr lang="en-US"/>
          </a:p>
          <a:p>
            <a:r>
              <a:rPr lang="en-US" sz="2000" b="1">
                <a:latin typeface="Times New Roman"/>
                <a:cs typeface="Times New Roman"/>
              </a:rPr>
              <a:t>      Click View Out put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E698B1-48B5-A316-2EA9-CE611C63D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3822" y="1898002"/>
            <a:ext cx="6920036" cy="42976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1D18DE2-7A1F-C8D3-2E02-8E2C1C656C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3760" y="2011540"/>
            <a:ext cx="7264400" cy="4216681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ACA91266-C90D-B46E-FDD8-9D2F6DD0C5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6779" y="2073194"/>
            <a:ext cx="7691120" cy="41059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1E2BB5E-9F0C-14A2-CAC4-13E7C8D5E43A}"/>
              </a:ext>
            </a:extLst>
          </p:cNvPr>
          <p:cNvSpPr txBox="1"/>
          <p:nvPr/>
        </p:nvSpPr>
        <p:spPr>
          <a:xfrm>
            <a:off x="465329" y="4404382"/>
            <a:ext cx="29057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Report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22" name="Picture 21" descr="A computer screen with a number and text&#10;&#10;Description automatically generated">
            <a:extLst>
              <a:ext uri="{FF2B5EF4-FFF2-40B4-BE49-F238E27FC236}">
                <a16:creationId xmlns:a16="http://schemas.microsoft.com/office/drawing/2014/main" id="{7ED46C9F-977E-1F6A-C31F-CC84BAEDD6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0553" y="1853920"/>
            <a:ext cx="7998079" cy="463296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016882A-5B84-A9F0-5D71-4EF25BFCBC18}"/>
              </a:ext>
            </a:extLst>
          </p:cNvPr>
          <p:cNvSpPr txBox="1"/>
          <p:nvPr/>
        </p:nvSpPr>
        <p:spPr>
          <a:xfrm>
            <a:off x="332035" y="4909497"/>
            <a:ext cx="32918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Invoice &gt; Entry &gt; Find</a:t>
            </a:r>
            <a:endParaRPr lang="en-US"/>
          </a:p>
          <a:p>
            <a:pPr algn="ctr"/>
            <a:r>
              <a:rPr lang="en-US" sz="2000" b="1">
                <a:latin typeface="Times New Roman"/>
                <a:cs typeface="Times New Roman"/>
              </a:rPr>
              <a:t> ▪︎Estar James **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E22B27-CBD7-D4F0-2C99-B5B7FD042F85}"/>
              </a:ext>
            </a:extLst>
          </p:cNvPr>
          <p:cNvSpPr txBox="1"/>
          <p:nvPr/>
        </p:nvSpPr>
        <p:spPr>
          <a:xfrm>
            <a:off x="2616421" y="872877"/>
            <a:ext cx="696357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268D14-F921-BFA9-1AED-6105F701BCCB}"/>
              </a:ext>
            </a:extLst>
          </p:cNvPr>
          <p:cNvSpPr txBox="1"/>
          <p:nvPr/>
        </p:nvSpPr>
        <p:spPr>
          <a:xfrm>
            <a:off x="152400" y="1849120"/>
            <a:ext cx="394208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Expense Report from invoice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145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6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1891C-E62A-F24B-87E4-F4DFA892A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791392-88BE-6D64-9CBB-F25AB539CC7D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39847878-3C10-0122-914C-972C09A19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08D30E-D228-741A-7F12-16F61032C7CD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76FDBA-70D4-E4D6-31ED-3C021E6D3A0A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73FC3D9-B34B-8DA6-901F-3914ECE1EE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35B717E7-E532-EF15-9ADA-ECF042BFD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E80F0559-DFB3-7402-A179-8AFCCF448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78837BF8-FF51-2EF3-2399-3667C59B6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7D75531E-7760-5AFB-1EC6-04D7F44FC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3EF50682-FBAB-8635-BABE-916F01642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CB1DCF33-DBBD-B99C-5DEF-E95C20CF2405}"/>
              </a:ext>
            </a:extLst>
          </p:cNvPr>
          <p:cNvSpPr txBox="1"/>
          <p:nvPr/>
        </p:nvSpPr>
        <p:spPr>
          <a:xfrm>
            <a:off x="2656378" y="870907"/>
            <a:ext cx="687731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ar-EG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i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Create and Manage Supplier Invoices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6245D1-31AB-1459-7F69-81AE5D968A92}"/>
              </a:ext>
            </a:extLst>
          </p:cNvPr>
          <p:cNvSpPr txBox="1"/>
          <p:nvPr/>
        </p:nvSpPr>
        <p:spPr>
          <a:xfrm>
            <a:off x="1216324" y="2007079"/>
            <a:ext cx="320327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ea typeface="+mn-lt"/>
                <a:cs typeface="Times New Roman"/>
              </a:rPr>
              <a:t>Recurring invoice </a:t>
            </a:r>
            <a:endParaRPr lang="en-US" sz="2200" b="1">
              <a:latin typeface="Times New Roman"/>
              <a:cs typeface="Times New Roman"/>
            </a:endParaRPr>
          </a:p>
          <a:p>
            <a:endParaRPr lang="en-US" sz="3200" b="1">
              <a:latin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5AEFA4-4169-B3C6-AC35-B380D85F95F6}"/>
              </a:ext>
            </a:extLst>
          </p:cNvPr>
          <p:cNvSpPr txBox="1"/>
          <p:nvPr/>
        </p:nvSpPr>
        <p:spPr>
          <a:xfrm>
            <a:off x="1216325" y="2510286"/>
            <a:ext cx="10363199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ea typeface="+mn-lt"/>
                <a:cs typeface="Times New Roman"/>
              </a:rPr>
              <a:t>It is an invoice that is repeated monthly with the value, date and expenses that you want to make this invoice you must do some steps:</a:t>
            </a:r>
            <a:endParaRPr lang="en-US" b="1">
              <a:latin typeface="Times New Roman"/>
              <a:cs typeface="Times New Roman"/>
            </a:endParaRPr>
          </a:p>
          <a:p>
            <a:endParaRPr lang="en-US" sz="2200">
              <a:latin typeface="Times New Roman"/>
              <a:cs typeface="Times New Roman"/>
            </a:endParaRPr>
          </a:p>
          <a:p>
            <a:endParaRPr lang="en-US" sz="2200" b="1">
              <a:latin typeface="Times New Roman"/>
              <a:cs typeface="Times New Roman"/>
            </a:endParaRPr>
          </a:p>
          <a:p>
            <a:endParaRPr lang="en-US" sz="2200" b="1">
              <a:latin typeface="Times New Roman"/>
              <a:cs typeface="Times New Roma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66AEA3-7A91-2AD1-806C-94383A86798E}"/>
              </a:ext>
            </a:extLst>
          </p:cNvPr>
          <p:cNvSpPr txBox="1"/>
          <p:nvPr/>
        </p:nvSpPr>
        <p:spPr>
          <a:xfrm>
            <a:off x="1216325" y="3401684"/>
            <a:ext cx="3778369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indent="-228600"/>
            <a:r>
              <a:rPr lang="en-US" sz="2200" b="1">
                <a:latin typeface="Times New Roman"/>
                <a:cs typeface="Times New Roman"/>
              </a:rPr>
              <a:t>1.       Distribution Set</a:t>
            </a:r>
          </a:p>
          <a:p>
            <a:pPr indent="-228600"/>
            <a:r>
              <a:rPr lang="en-US" sz="2200" b="1">
                <a:latin typeface="Times New Roman"/>
                <a:cs typeface="Times New Roman"/>
              </a:rPr>
              <a:t>2.       Special Calendar</a:t>
            </a:r>
          </a:p>
          <a:p>
            <a:pPr indent="-228600"/>
            <a:r>
              <a:rPr lang="en-US" sz="2200" b="1">
                <a:latin typeface="Times New Roman"/>
                <a:cs typeface="Times New Roman"/>
              </a:rPr>
              <a:t>3.       create recurring invoice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40F3DC-6D66-877C-A2D8-96BD41B67F11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55126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60558-9B39-9720-3ED3-2E5B626EE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C73BED-9B00-410E-3831-EEF904278053}"/>
              </a:ext>
            </a:extLst>
          </p:cNvPr>
          <p:cNvGrpSpPr/>
          <p:nvPr/>
        </p:nvGrpSpPr>
        <p:grpSpPr>
          <a:xfrm>
            <a:off x="-1" y="0"/>
            <a:ext cx="12192001" cy="1740218"/>
            <a:chOff x="-1" y="0"/>
            <a:chExt cx="12192001" cy="1740218"/>
          </a:xfrm>
        </p:grpSpPr>
        <p:pic>
          <p:nvPicPr>
            <p:cNvPr id="5" name="Picture 4" descr="A logo of a globe with a graduation cap&#10;&#10;Description automatically generated">
              <a:extLst>
                <a:ext uri="{FF2B5EF4-FFF2-40B4-BE49-F238E27FC236}">
                  <a16:creationId xmlns:a16="http://schemas.microsoft.com/office/drawing/2014/main" id="{6320EE25-7D38-9A08-A48E-B5BE6AAE4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868" y="552675"/>
              <a:ext cx="1291713" cy="118754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E9CBD7-7EBD-F0C9-AE83-DC82A49FB875}"/>
                </a:ext>
              </a:extLst>
            </p:cNvPr>
            <p:cNvSpPr/>
            <p:nvPr/>
          </p:nvSpPr>
          <p:spPr>
            <a:xfrm>
              <a:off x="-1" y="0"/>
              <a:ext cx="12192001" cy="360000"/>
            </a:xfrm>
            <a:prstGeom prst="rect">
              <a:avLst/>
            </a:prstGeom>
            <a:solidFill>
              <a:srgbClr val="2AAE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51E5761-DD8A-CE3D-D50A-1F9305443623}"/>
                </a:ext>
              </a:extLst>
            </p:cNvPr>
            <p:cNvSpPr/>
            <p:nvPr/>
          </p:nvSpPr>
          <p:spPr>
            <a:xfrm>
              <a:off x="0" y="414029"/>
              <a:ext cx="12192000" cy="54000"/>
            </a:xfrm>
            <a:prstGeom prst="rect">
              <a:avLst/>
            </a:prstGeom>
            <a:solidFill>
              <a:srgbClr val="1F70A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63F728B-3331-306A-483C-77C9F6E769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420" b="27412"/>
            <a:stretch/>
          </p:blipFill>
          <p:spPr bwMode="auto">
            <a:xfrm>
              <a:off x="9601125" y="512399"/>
              <a:ext cx="2334007" cy="110022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7" name="Rectangle 1">
            <a:extLst>
              <a:ext uri="{FF2B5EF4-FFF2-40B4-BE49-F238E27FC236}">
                <a16:creationId xmlns:a16="http://schemas.microsoft.com/office/drawing/2014/main" id="{89DDF2AE-63E5-E126-91E2-A0311ACBF8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9AF940CF-FD5D-9335-9DB2-2369EEE3F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6BF87C25-EB3C-A4AE-9750-87EA1620CA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8DAA670A-C628-8405-63DD-FF75DED6C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6C31CE4D-3A3F-75A7-3910-29F31D2EB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ar-E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228049-991E-C1BD-813B-DA0F2F1061A3}"/>
              </a:ext>
            </a:extLst>
          </p:cNvPr>
          <p:cNvSpPr txBox="1"/>
          <p:nvPr/>
        </p:nvSpPr>
        <p:spPr>
          <a:xfrm>
            <a:off x="914401" y="6179088"/>
            <a:ext cx="431528" cy="369332"/>
          </a:xfrm>
          <a:prstGeom prst="rect">
            <a:avLst/>
          </a:prstGeom>
          <a:noFill/>
        </p:spPr>
        <p:txBody>
          <a:bodyPr wrap="none" lIns="91440" tIns="45720" rIns="91440" bIns="45720" rtlCol="1" anchor="t">
            <a:spAutoFit/>
          </a:bodyPr>
          <a:lstStyle/>
          <a:p>
            <a:r>
              <a:rPr lang="en-US"/>
              <a:t>29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24CE3B-0B4E-8C50-3B63-0F8B0C8F2A08}"/>
              </a:ext>
            </a:extLst>
          </p:cNvPr>
          <p:cNvSpPr txBox="1"/>
          <p:nvPr/>
        </p:nvSpPr>
        <p:spPr>
          <a:xfrm>
            <a:off x="1067115" y="2429477"/>
            <a:ext cx="4684143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cs typeface="Times New Roman"/>
              </a:rPr>
              <a:t>Setup &gt; Calendar &gt; </a:t>
            </a:r>
            <a:r>
              <a:rPr lang="en-US" sz="2000" b="1">
                <a:latin typeface="Times New Roman"/>
                <a:cs typeface="Times New Roman"/>
              </a:rPr>
              <a:t>Special</a:t>
            </a:r>
            <a:r>
              <a:rPr lang="en-US" sz="2200" b="1">
                <a:latin typeface="Times New Roman"/>
                <a:cs typeface="Times New Roman"/>
              </a:rPr>
              <a:t> Calendar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941C80-7B7E-0F17-276A-579FB8DBBF74}"/>
              </a:ext>
            </a:extLst>
          </p:cNvPr>
          <p:cNvSpPr txBox="1"/>
          <p:nvPr/>
        </p:nvSpPr>
        <p:spPr>
          <a:xfrm>
            <a:off x="2394118" y="871269"/>
            <a:ext cx="7027653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>
                <a:latin typeface="Times New Roman"/>
                <a:cs typeface="Times New Roman"/>
              </a:rPr>
              <a:t>Create and Manage Supplier Invoices</a:t>
            </a:r>
            <a:endParaRPr lang="en-US" sz="3000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33034C-2166-0F9B-5298-0C7625C6DAA3}"/>
              </a:ext>
            </a:extLst>
          </p:cNvPr>
          <p:cNvSpPr txBox="1"/>
          <p:nvPr/>
        </p:nvSpPr>
        <p:spPr>
          <a:xfrm>
            <a:off x="453800" y="1906438"/>
            <a:ext cx="448286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latin typeface="Times New Roman"/>
                <a:cs typeface="Times New Roman"/>
              </a:rPr>
              <a:t>2. Special </a:t>
            </a:r>
            <a:r>
              <a:rPr lang="en-US" sz="2200" b="1">
                <a:latin typeface="Times New Roman"/>
                <a:cs typeface="Times New Roman"/>
              </a:rPr>
              <a:t>Calendar</a:t>
            </a:r>
            <a:endParaRPr lang="en-US" sz="2200">
              <a:latin typeface="Times New Roman"/>
              <a:cs typeface="Times New Roman"/>
            </a:endParaRP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80AF4C1-32AF-76D3-C5E5-FCAC30BF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5139" y="1746528"/>
            <a:ext cx="6106241" cy="45475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52026FF-F713-5530-CF4D-2691A0F68824}"/>
              </a:ext>
            </a:extLst>
          </p:cNvPr>
          <p:cNvSpPr txBox="1"/>
          <p:nvPr/>
        </p:nvSpPr>
        <p:spPr>
          <a:xfrm>
            <a:off x="453800" y="3045211"/>
            <a:ext cx="406112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latin typeface="Times New Roman"/>
                <a:ea typeface="+mn-lt"/>
                <a:cs typeface="Times New Roman"/>
              </a:rPr>
              <a:t>3.  Create Recurring Invoices</a:t>
            </a:r>
            <a:endParaRPr lang="en-US" sz="2200">
              <a:latin typeface="Times New Roman"/>
              <a:cs typeface="Times New Roman"/>
            </a:endParaRPr>
          </a:p>
          <a:p>
            <a:endParaRPr lang="en-US" sz="2200" b="1">
              <a:latin typeface="Times New Roman"/>
              <a:cs typeface="Times New Roman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101C5-DD70-2C2A-1F69-4B3C67615BB8}"/>
              </a:ext>
            </a:extLst>
          </p:cNvPr>
          <p:cNvSpPr txBox="1"/>
          <p:nvPr/>
        </p:nvSpPr>
        <p:spPr>
          <a:xfrm>
            <a:off x="1047294" y="3577454"/>
            <a:ext cx="475603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cs typeface="Times New Roman"/>
              </a:rPr>
              <a:t>Invoice → Entry → Recurring invoice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C5FAD1-2E1F-34B2-943F-89AE0464F4CB}"/>
              </a:ext>
            </a:extLst>
          </p:cNvPr>
          <p:cNvSpPr txBox="1"/>
          <p:nvPr/>
        </p:nvSpPr>
        <p:spPr>
          <a:xfrm>
            <a:off x="1166056" y="4129723"/>
            <a:ext cx="3720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on line definition</a:t>
            </a: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49CF62-F07E-FCCA-130E-1AA3956F9198}"/>
              </a:ext>
            </a:extLst>
          </p:cNvPr>
          <p:cNvSpPr/>
          <p:nvPr/>
        </p:nvSpPr>
        <p:spPr>
          <a:xfrm>
            <a:off x="5885056" y="1664369"/>
            <a:ext cx="6113619" cy="4769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6C9D5773-8B8E-6136-05E7-8605655498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5882" y="1744822"/>
            <a:ext cx="6096000" cy="4867275"/>
          </a:xfrm>
          <a:prstGeom prst="rect">
            <a:avLst/>
          </a:prstGeom>
        </p:spPr>
      </p:pic>
      <p:pic>
        <p:nvPicPr>
          <p:cNvPr id="23" name="Picture 22" descr="A screenshot of a computer&#10;&#10;Description automatically generated">
            <a:extLst>
              <a:ext uri="{FF2B5EF4-FFF2-40B4-BE49-F238E27FC236}">
                <a16:creationId xmlns:a16="http://schemas.microsoft.com/office/drawing/2014/main" id="{BABB9B09-6659-E5F8-51BF-8FDED34322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3999" y="1755872"/>
            <a:ext cx="6099766" cy="4845172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60A20EFD-2789-812D-9D5C-613E57D745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4392" y="1669610"/>
            <a:ext cx="6102111" cy="4931434"/>
          </a:xfrm>
          <a:prstGeom prst="rect">
            <a:avLst/>
          </a:prstGeom>
        </p:spPr>
      </p:pic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72C8774C-E975-05C2-2D1F-698F2A3703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6675" y="1682748"/>
            <a:ext cx="6101009" cy="493143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8ADF31F-ED5B-E984-D8BD-81AFFC5BCB0D}"/>
              </a:ext>
            </a:extLst>
          </p:cNvPr>
          <p:cNvSpPr txBox="1"/>
          <p:nvPr/>
        </p:nvSpPr>
        <p:spPr>
          <a:xfrm>
            <a:off x="1187376" y="4559061"/>
            <a:ext cx="448285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/>
                <a:cs typeface="Times New Roman"/>
              </a:rPr>
              <a:t>Click on payment to choose terms , pay group and payment method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ABEDC9-79F9-B6A6-6F07-A3077BACD7AF}"/>
              </a:ext>
            </a:extLst>
          </p:cNvPr>
          <p:cNvSpPr txBox="1"/>
          <p:nvPr/>
        </p:nvSpPr>
        <p:spPr>
          <a:xfrm>
            <a:off x="1073807" y="5420710"/>
            <a:ext cx="308215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cs typeface="Times New Roman"/>
              </a:rPr>
              <a:t>Then go to</a:t>
            </a:r>
            <a:endParaRPr lang="en-US" sz="2000">
              <a:latin typeface="Times New Roman"/>
              <a:cs typeface="Times New Roman"/>
            </a:endParaRPr>
          </a:p>
          <a:p>
            <a:r>
              <a:rPr lang="en-US" sz="2000" b="1">
                <a:latin typeface="Times New Roman"/>
                <a:cs typeface="Times New Roman"/>
              </a:rPr>
              <a:t>invoices &gt; entry &gt; invoices</a:t>
            </a:r>
            <a:endParaRPr lang="en-US" sz="2000">
              <a:latin typeface="Times New Roman"/>
              <a:cs typeface="Times New Roman"/>
            </a:endParaRPr>
          </a:p>
        </p:txBody>
      </p:sp>
      <p:pic>
        <p:nvPicPr>
          <p:cNvPr id="27" name="Picture 2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8C8E32F-328E-0652-0264-82B93EBF95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05324" y="1666054"/>
            <a:ext cx="6217525" cy="4892237"/>
          </a:xfrm>
          <a:prstGeom prst="rect">
            <a:avLst/>
          </a:prstGeom>
        </p:spPr>
      </p:pic>
      <p:pic>
        <p:nvPicPr>
          <p:cNvPr id="28" name="Picture 27" descr="A screenshot of a computer&#10;&#10;Description automatically generated">
            <a:extLst>
              <a:ext uri="{FF2B5EF4-FFF2-40B4-BE49-F238E27FC236}">
                <a16:creationId xmlns:a16="http://schemas.microsoft.com/office/drawing/2014/main" id="{877C5B7A-26B4-7185-F3FF-21D9FC2E6A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2084" y="1669930"/>
            <a:ext cx="6221263" cy="488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6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2" grpId="0"/>
      <p:bldP spid="13" grpId="0"/>
      <p:bldP spid="15" grpId="0"/>
      <p:bldP spid="22" grpId="0" animBg="1"/>
      <p:bldP spid="26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148</Words>
  <Application>Microsoft Office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HASSAN</dc:creator>
  <cp:lastModifiedBy>MAHMOUD HASSAN</cp:lastModifiedBy>
  <cp:revision>2</cp:revision>
  <dcterms:created xsi:type="dcterms:W3CDTF">2024-11-29T18:16:37Z</dcterms:created>
  <dcterms:modified xsi:type="dcterms:W3CDTF">2024-11-29T18:19:39Z</dcterms:modified>
</cp:coreProperties>
</file>

<file path=docProps/thumbnail.jpeg>
</file>